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47C1-15C1-4A48-AD35-F669F3BB6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72EBFB-8604-4C65-B579-A88E553F7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E5B6FD-5078-4F3C-B927-9F4ED007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EEF415-9832-4EF5-BDC1-B0A1EC8C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971D8-B3A7-40A3-ACCE-61BB28F4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2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3E9C2F-F06A-4EC7-A03B-D5BE6CDD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D86EAC-DB17-4177-ACAF-7091F33CD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630286-74BA-4CBB-AD6E-B6E7BDCD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BBA613-E620-45BB-95C2-82889987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3783E3-A23B-4F46-BADF-548AED7CF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90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4F36A7C-E3A0-4419-A387-034675FB0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4FBE6D-645A-4A9B-9CE7-26C2FB11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9E9A1-5BE0-4C95-8DE9-37028BD1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F969E7-7D8A-4965-9F27-468DE8DE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90181A-13FB-425F-A419-D7C7ABF9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8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921F3-8D51-4693-9274-E3D6D785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370C6-6184-42F6-930B-AC11FB682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CCD21D-0EA6-4002-9BAE-B1085E45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1DB312-3A60-4DF4-A333-873B856C3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E90380-1D68-4A02-B719-157A1F07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56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57F11-05F9-4E9F-854A-A0859DC8C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2BD187-D955-4B34-92E8-AF7CB0F3F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88839A-C19C-485A-8307-64E8594B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2265F5-524A-480C-82DD-D78F5584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E52E1-D103-4C4D-9A85-FC574F67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06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A8661-F3CC-418B-BE8B-0C4083BB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1B0AF7-9D8E-410E-9E5D-EFE18F574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1AA0F2-B380-437F-8E1E-67FED6F3F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9717C2-1467-4777-87CD-8031745F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02A6B3-85B9-407E-96A8-195807EC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8FCBFC-7D51-4FF2-ABBA-58620E58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21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A1891-5FA0-4950-B241-452935243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2C6AF2-2797-401C-A76E-DAE8F48B7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877A86-9E84-4D21-A291-4D181172E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5333AB-1A00-4BC8-9DDE-9B680A70A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FE08A9-EB7F-4F58-88D4-338F964A2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B7F66F-327F-425A-A291-7F4BBF9A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0E8C40-CAF8-437A-926F-FEED0C5A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2AC90E-4DBF-4F42-B4FD-2B3EFCFE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06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B870E-CD38-4C78-9D91-CA1BC12D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0E1416-ACA7-4CBE-8F71-3BC576A4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FE6EE2-76E2-4EDE-930D-93E0FFCC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B99E02-1643-4402-B383-38720041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47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5ABFEB-E62B-4627-A84F-E7ED2D70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9BD368-0A97-4F75-8C09-72B6FE13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3DF78B-5A3F-4853-A698-9241D3CF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27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2D047-A5E6-4984-832D-9EF64B0F4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D1173E-42DB-461B-9054-81214C840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A980F5-4630-4915-AB98-C9F1E6296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530F5B-D735-4D5D-896D-6F489287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921F63-7403-4E22-838A-B953C789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09B875-76CD-48A6-A6A5-DDED7118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02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524C7-5482-4432-AE0E-A59E8D55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54BB16-C7AF-4C4D-AC60-4D88B4B96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B791A0-11FC-4BD4-A9CA-55F1FB9E5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B51457-1657-4A2E-9EB2-E099B4C8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F668D0-23D3-4866-A411-2E3270A3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7362B1-2760-407F-9F9E-5EE5851B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8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BBB542-8E7F-4B3C-A999-B861DC81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75EDF0-FF36-4F2A-88F4-7CBBC74EC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D56BE-2465-4BC7-BBA1-9FA285798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C397-C443-4E48-BE63-E0852E031D7E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9C3BCE-283B-4AAB-9508-7D9F1B4C1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A98615-D074-4FB8-831E-53DB6BBE5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6FEE-04D5-489B-81D4-BBB18E3FBC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ixabay.com/fr/crayon-stylo-crayon-de-couleur-vert-1565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F8A2-EB60-4DE6-9D77-B504006CA843}"/>
              </a:ext>
            </a:extLst>
          </p:cNvPr>
          <p:cNvSpPr/>
          <p:nvPr/>
        </p:nvSpPr>
        <p:spPr>
          <a:xfrm>
            <a:off x="3454630" y="267286"/>
            <a:ext cx="5132550" cy="2193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21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21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vingt-et-un</a:t>
            </a:r>
            <a:r>
              <a:rPr lang="fr-FR" sz="4000" dirty="0">
                <a:latin typeface="Cursive standard" pitchFamily="2" charset="0"/>
              </a:rPr>
              <a:t>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pic>
        <p:nvPicPr>
          <p:cNvPr id="24" name="Image 23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9BC52699-6395-4282-88A8-B48D89B4418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582946" y="907341"/>
            <a:ext cx="2074180" cy="1553464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A7F3C8-165F-4651-9799-4B5709F63C37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21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21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21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21 – 10 = ……</a:t>
            </a:r>
          </a:p>
        </p:txBody>
      </p:sp>
      <p:pic>
        <p:nvPicPr>
          <p:cNvPr id="23" name="Image 22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874CE0E3-A76D-452D-8F0A-936579F111D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631945" y="1050259"/>
            <a:ext cx="295523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9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22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22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vingt-deux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22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22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22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22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7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23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23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vingt-trois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23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23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23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23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9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24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24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vingt-quatre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24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24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24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24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25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25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vingt-cinq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25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25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25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25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2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26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26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vingt-six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26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26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26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26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2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27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27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vingt-sept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27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27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27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27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6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543024B-09A1-43DC-9CA6-C1B10BE5AD78}"/>
              </a:ext>
            </a:extLst>
          </p:cNvPr>
          <p:cNvSpPr/>
          <p:nvPr/>
        </p:nvSpPr>
        <p:spPr>
          <a:xfrm>
            <a:off x="3411706" y="213306"/>
            <a:ext cx="5132550" cy="2307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60DA9C-A73D-4F53-AD1D-27FDBDE63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4" t="31170" r="82300" b="15359"/>
          <a:stretch/>
        </p:blipFill>
        <p:spPr>
          <a:xfrm>
            <a:off x="253219" y="267286"/>
            <a:ext cx="365759" cy="61897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A6B2B2-FEDF-4773-8E53-5B4B7FD0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34269" t="56003" r="56846" b="31273"/>
          <a:stretch/>
        </p:blipFill>
        <p:spPr>
          <a:xfrm>
            <a:off x="9253994" y="479284"/>
            <a:ext cx="1885070" cy="15178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57C691-1E36-4FC6-BCE0-1F51F3DFE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5076" t="39995" r="79673" b="27784"/>
          <a:stretch/>
        </p:blipFill>
        <p:spPr>
          <a:xfrm>
            <a:off x="747931" y="2257864"/>
            <a:ext cx="1859282" cy="2208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E9ECBD-D982-413C-82CA-5CC398C8DC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20" t="60423" r="66413" b="32552"/>
          <a:stretch/>
        </p:blipFill>
        <p:spPr>
          <a:xfrm>
            <a:off x="3759754" y="3812368"/>
            <a:ext cx="4318664" cy="1124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AE9C16-EFD9-49EF-86B2-C0E8B8D10ED7}"/>
              </a:ext>
            </a:extLst>
          </p:cNvPr>
          <p:cNvSpPr/>
          <p:nvPr/>
        </p:nvSpPr>
        <p:spPr>
          <a:xfrm>
            <a:off x="683454" y="371061"/>
            <a:ext cx="1988235" cy="1620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atin typeface="OpenDyslexic" panose="00000500000000000000" pitchFamily="50" charset="0"/>
              </a:rPr>
              <a:t>28</a:t>
            </a:r>
          </a:p>
        </p:txBody>
      </p:sp>
      <p:pic>
        <p:nvPicPr>
          <p:cNvPr id="1028" name="Picture 4" descr="RÃ©sultat de recherche d'images pour &quot;clipart une trombone&quot;">
            <a:extLst>
              <a:ext uri="{FF2B5EF4-FFF2-40B4-BE49-F238E27FC236}">
                <a16:creationId xmlns:a16="http://schemas.microsoft.com/office/drawing/2014/main" id="{88C05457-B97F-4EC9-9569-8181B0C1A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" t="-305" r="55444" b="-2057"/>
          <a:stretch/>
        </p:blipFill>
        <p:spPr bwMode="auto">
          <a:xfrm>
            <a:off x="2425486" y="313273"/>
            <a:ext cx="621357" cy="17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79E06-CE8E-4023-944A-4403B66FAAF9}"/>
              </a:ext>
            </a:extLst>
          </p:cNvPr>
          <p:cNvSpPr/>
          <p:nvPr/>
        </p:nvSpPr>
        <p:spPr>
          <a:xfrm>
            <a:off x="254023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814E622-A19B-4F07-B251-42C5C80095B0}"/>
              </a:ext>
            </a:extLst>
          </p:cNvPr>
          <p:cNvSpPr/>
          <p:nvPr/>
        </p:nvSpPr>
        <p:spPr>
          <a:xfrm>
            <a:off x="363264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E722965-4300-4662-A045-AF82405F3254}"/>
              </a:ext>
            </a:extLst>
          </p:cNvPr>
          <p:cNvSpPr/>
          <p:nvPr/>
        </p:nvSpPr>
        <p:spPr>
          <a:xfrm>
            <a:off x="471356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1FA23D4-1FA9-4E3F-AAF3-668FC37E538A}"/>
              </a:ext>
            </a:extLst>
          </p:cNvPr>
          <p:cNvSpPr/>
          <p:nvPr/>
        </p:nvSpPr>
        <p:spPr>
          <a:xfrm>
            <a:off x="5794496" y="5423401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OpenDyslexic" panose="00000500000000000000" pitchFamily="50" charset="0"/>
              </a:rPr>
              <a:t>28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717CBDD-DA7A-4131-8F77-09A6E0B51D39}"/>
              </a:ext>
            </a:extLst>
          </p:cNvPr>
          <p:cNvSpPr/>
          <p:nvPr/>
        </p:nvSpPr>
        <p:spPr>
          <a:xfrm>
            <a:off x="6886798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CCAAE2-8A4C-4635-8154-3E1AACFEAAA8}"/>
              </a:ext>
            </a:extLst>
          </p:cNvPr>
          <p:cNvSpPr/>
          <p:nvPr/>
        </p:nvSpPr>
        <p:spPr>
          <a:xfrm>
            <a:off x="7979100" y="5420139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73AD11-32C8-409B-8E68-004CCA87039E}"/>
              </a:ext>
            </a:extLst>
          </p:cNvPr>
          <p:cNvSpPr/>
          <p:nvPr/>
        </p:nvSpPr>
        <p:spPr>
          <a:xfrm>
            <a:off x="9071402" y="5386085"/>
            <a:ext cx="914400" cy="1124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794EE1-D955-49C0-B6ED-0D6AA7B17298}"/>
              </a:ext>
            </a:extLst>
          </p:cNvPr>
          <p:cNvSpPr txBox="1"/>
          <p:nvPr/>
        </p:nvSpPr>
        <p:spPr>
          <a:xfrm>
            <a:off x="4685536" y="3007026"/>
            <a:ext cx="3217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ursive standard" pitchFamily="2" charset="0"/>
              </a:rPr>
              <a:t>vingt-huit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8748B75-7213-4812-BCF8-64E0B3A473A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674949">
            <a:off x="3932152" y="2885573"/>
            <a:ext cx="816986" cy="8331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A4A7F6C-39B9-41EF-BD2B-150BD4B641B7}"/>
              </a:ext>
            </a:extLst>
          </p:cNvPr>
          <p:cNvSpPr txBox="1"/>
          <p:nvPr/>
        </p:nvSpPr>
        <p:spPr>
          <a:xfrm>
            <a:off x="4240696" y="479284"/>
            <a:ext cx="258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latin typeface="OpenDyslexic" panose="00000500000000000000" pitchFamily="50" charset="0"/>
              </a:rPr>
              <a:t>Colorie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5E973A-237B-41CD-ADBE-336688065F58}"/>
              </a:ext>
            </a:extLst>
          </p:cNvPr>
          <p:cNvSpPr/>
          <p:nvPr/>
        </p:nvSpPr>
        <p:spPr>
          <a:xfrm>
            <a:off x="8737703" y="2460804"/>
            <a:ext cx="3201078" cy="24761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000" dirty="0">
                <a:latin typeface="OpenDyslexic" panose="00000500000000000000" pitchFamily="50" charset="0"/>
              </a:rPr>
              <a:t>28 + 1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28 – 1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28 + 10 = ……</a:t>
            </a:r>
          </a:p>
          <a:p>
            <a:r>
              <a:rPr lang="fr-FR" sz="3000" dirty="0">
                <a:latin typeface="OpenDyslexic" panose="00000500000000000000" pitchFamily="50" charset="0"/>
              </a:rPr>
              <a:t>28 – 10 = ……</a:t>
            </a:r>
          </a:p>
        </p:txBody>
      </p:sp>
      <p:pic>
        <p:nvPicPr>
          <p:cNvPr id="26" name="Image 25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0A2CB319-D101-46F3-9F35-0797BEE37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5" t="18903" r="61348" b="61613"/>
          <a:stretch/>
        </p:blipFill>
        <p:spPr>
          <a:xfrm>
            <a:off x="3662754" y="954033"/>
            <a:ext cx="2074180" cy="1553464"/>
          </a:xfrm>
          <a:prstGeom prst="rect">
            <a:avLst/>
          </a:prstGeom>
        </p:spPr>
      </p:pic>
      <p:pic>
        <p:nvPicPr>
          <p:cNvPr id="27" name="Image 26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CAF17BC-17F9-4935-BC12-00B1E3690C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22476" r="43949" b="62470"/>
          <a:stretch/>
        </p:blipFill>
        <p:spPr>
          <a:xfrm>
            <a:off x="5807866" y="993010"/>
            <a:ext cx="2711145" cy="13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61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200</Words>
  <Application>Microsoft Office PowerPoint</Application>
  <PresentationFormat>Grand écran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Cursive standard</vt:lpstr>
      <vt:lpstr>OpenDyslexic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MADOYAN</dc:creator>
  <cp:lastModifiedBy>Audrey MADOYAN</cp:lastModifiedBy>
  <cp:revision>12</cp:revision>
  <dcterms:created xsi:type="dcterms:W3CDTF">2018-10-03T19:39:38Z</dcterms:created>
  <dcterms:modified xsi:type="dcterms:W3CDTF">2018-10-04T19:15:28Z</dcterms:modified>
</cp:coreProperties>
</file>