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  <p:sldId id="269" r:id="rId12"/>
    <p:sldId id="270" r:id="rId13"/>
    <p:sldId id="271" r:id="rId14"/>
    <p:sldId id="26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B3340-3AD0-4CD5-8E54-A67E13AA2B37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3724D-EFFF-43A8-9438-BD40B429E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03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5B19-3636-4382-A53B-3AB060F6108D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1E33-349B-44D3-9827-B2C24265B082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0ED0-317A-4174-A36F-9CA80DBFE5FA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F74-E823-4C73-B7EB-C5339B0B76CB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0B1-823B-4873-B1B2-9D9E0299B2BB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48E1-8A11-4462-A487-57C1CDC15AA8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75A9-E5D4-4977-8CCE-38B1A4ADCE66}" type="datetime1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327-3F45-4D28-A725-788388112330}" type="datetime1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2BE-AFC3-4673-9B1F-132F72881CE3}" type="datetime1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63A-37DF-4626-AFB2-B347C881AF28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FA2B-886A-4386-B1AC-83E4B5E36A8F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70C03A9-5B6C-4E52-BB33-70A7ED4150BF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fr-FR" sz="8000" dirty="0" smtClean="0">
                <a:latin typeface="KG Second Chances Sketch" panose="02000000000000000000" pitchFamily="2" charset="0"/>
              </a:rPr>
              <a:t>Orthographe</a:t>
            </a:r>
            <a:endParaRPr lang="fr-FR" sz="8000" dirty="0">
              <a:latin typeface="KG Second Chances Sketch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Les mots invariables </a:t>
            </a:r>
          </a:p>
          <a:p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Semaine 10</a:t>
            </a:r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2841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898984"/>
          </a:xfrm>
        </p:spPr>
        <p:txBody>
          <a:bodyPr>
            <a:noAutofit/>
          </a:bodyPr>
          <a:lstStyle/>
          <a:p>
            <a:r>
              <a:rPr lang="fr-FR" sz="20000" dirty="0" smtClean="0">
                <a:solidFill>
                  <a:srgbClr val="0070C0"/>
                </a:solidFill>
              </a:rPr>
              <a:t>dehors</a:t>
            </a:r>
            <a:endParaRPr lang="fr-FR" sz="2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2209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65351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5754968"/>
          </a:xfrm>
        </p:spPr>
        <p:txBody>
          <a:bodyPr>
            <a:noAutofit/>
          </a:bodyPr>
          <a:lstStyle/>
          <a:p>
            <a:r>
              <a:rPr lang="fr-FR" sz="20000" dirty="0" smtClean="0">
                <a:solidFill>
                  <a:srgbClr val="0070C0"/>
                </a:solidFill>
              </a:rPr>
              <a:t>devant</a:t>
            </a:r>
            <a:endParaRPr lang="fr-FR" sz="2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08021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19907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970992"/>
          </a:xfrm>
        </p:spPr>
        <p:txBody>
          <a:bodyPr>
            <a:noAutofit/>
          </a:bodyPr>
          <a:lstStyle/>
          <a:p>
            <a:r>
              <a:rPr lang="fr-FR" sz="12000" dirty="0" smtClean="0">
                <a:solidFill>
                  <a:srgbClr val="0070C0"/>
                </a:solidFill>
              </a:rPr>
              <a:t>La famille</a:t>
            </a:r>
            <a:br>
              <a:rPr lang="fr-FR" sz="12000" dirty="0" smtClean="0">
                <a:solidFill>
                  <a:srgbClr val="0070C0"/>
                </a:solidFill>
              </a:rPr>
            </a:br>
            <a:r>
              <a:rPr lang="fr-FR" sz="12000" dirty="0" smtClean="0">
                <a:solidFill>
                  <a:srgbClr val="0070C0"/>
                </a:solidFill>
              </a:rPr>
              <a:t> </a:t>
            </a:r>
            <a:r>
              <a:rPr lang="fr-FR" sz="17300" b="1" dirty="0" smtClean="0">
                <a:solidFill>
                  <a:srgbClr val="0070C0"/>
                </a:solidFill>
              </a:rPr>
              <a:t>de -</a:t>
            </a:r>
            <a:endParaRPr lang="fr-FR" sz="173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4628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20000" dirty="0" smtClean="0">
                <a:solidFill>
                  <a:srgbClr val="0070C0"/>
                </a:solidFill>
              </a:rPr>
              <a:t>demain</a:t>
            </a:r>
            <a:endParaRPr lang="fr-FR" sz="20000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43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82960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20000" dirty="0" smtClean="0">
                <a:solidFill>
                  <a:srgbClr val="0070C0"/>
                </a:solidFill>
              </a:rPr>
              <a:t>debout</a:t>
            </a:r>
            <a:endParaRPr lang="fr-FR" sz="2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59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26976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0504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20000" dirty="0">
                <a:solidFill>
                  <a:srgbClr val="0070C0"/>
                </a:solidFill>
              </a:rPr>
              <a:t>d</a:t>
            </a:r>
            <a:r>
              <a:rPr lang="fr-FR" sz="20000" dirty="0" smtClean="0">
                <a:solidFill>
                  <a:srgbClr val="0070C0"/>
                </a:solidFill>
              </a:rPr>
              <a:t>epuis</a:t>
            </a:r>
            <a:endParaRPr lang="fr-FR" sz="2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8231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10952"/>
          </a:xfrm>
        </p:spPr>
        <p:txBody>
          <a:bodyPr>
            <a:noAutofit/>
          </a:bodyPr>
          <a:lstStyle/>
          <a:p>
            <a:r>
              <a:rPr lang="fr-FR" sz="40000" dirty="0" smtClean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3260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20000" dirty="0" smtClean="0">
                <a:solidFill>
                  <a:srgbClr val="0070C0"/>
                </a:solidFill>
              </a:rPr>
              <a:t>dedans</a:t>
            </a:r>
            <a:endParaRPr lang="fr-FR" sz="2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5740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5754968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16199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48</Words>
  <Application>Microsoft Office PowerPoint</Application>
  <PresentationFormat>Affichage à l'écran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Vagues</vt:lpstr>
      <vt:lpstr>Orthographe</vt:lpstr>
      <vt:lpstr>demain</vt:lpstr>
      <vt:lpstr></vt:lpstr>
      <vt:lpstr>debout</vt:lpstr>
      <vt:lpstr></vt:lpstr>
      <vt:lpstr>depuis</vt:lpstr>
      <vt:lpstr></vt:lpstr>
      <vt:lpstr>dedans</vt:lpstr>
      <vt:lpstr></vt:lpstr>
      <vt:lpstr>dehors</vt:lpstr>
      <vt:lpstr></vt:lpstr>
      <vt:lpstr>devant</vt:lpstr>
      <vt:lpstr></vt:lpstr>
      <vt:lpstr>La famille  de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Orthographe</dc:title>
  <dc:creator>Caroline</dc:creator>
  <cp:lastModifiedBy>Caroline</cp:lastModifiedBy>
  <cp:revision>8</cp:revision>
  <dcterms:created xsi:type="dcterms:W3CDTF">2016-08-21T18:21:45Z</dcterms:created>
  <dcterms:modified xsi:type="dcterms:W3CDTF">2018-11-03T16:58:06Z</dcterms:modified>
</cp:coreProperties>
</file>