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1514B-3F02-455C-814F-A652AFD4A9DE}" type="datetimeFigureOut">
              <a:rPr lang="fr-FR" smtClean="0"/>
              <a:t>03/11/2018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23A33-1C9D-433C-9DDE-347FB57C27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81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A3A5-8B20-4994-8C58-32990861F05E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5956-1D04-4AB6-8481-3EC72F6FAB5E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EBB5-DCB2-4F4E-A0E9-E0A7A2BCDA2B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46CE-2568-4C0D-BA2A-9BB452821A65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329E8-6A1B-4083-9B7B-F0487FA8E46E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F8BD-E7BE-422E-A1CB-22E8D63EB919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9861-7DB2-4C3B-9282-2B1F4007CA79}" type="datetime1">
              <a:rPr lang="fr-FR" smtClean="0"/>
              <a:t>03/11/2018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1CA9-14B8-490E-8651-7BC14CDEFA65}" type="datetime1">
              <a:rPr lang="fr-FR" smtClean="0"/>
              <a:t>03/11/2018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B86-D627-4B5F-9720-A03AE775629F}" type="datetime1">
              <a:rPr lang="fr-FR" smtClean="0"/>
              <a:t>03/11/2018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82D5-27B9-4902-B9F1-1830F878F8D6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6888-676D-435B-8651-8D6D6A164936}" type="datetime1">
              <a:rPr lang="fr-FR" smtClean="0"/>
              <a:t>03/11/2018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ADC19E6-8BDD-4820-BDF6-04D11B4B5EE2}" type="datetime1">
              <a:rPr lang="fr-FR" smtClean="0"/>
              <a:t>03/11/2018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©Lecoindesmaitresses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C59CD1-397A-4312-B558-8D8B3BC8A6C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fr-FR" sz="8000" dirty="0" smtClean="0">
                <a:latin typeface="KG Second Chances Sketch" panose="02000000000000000000" pitchFamily="2" charset="0"/>
              </a:rPr>
              <a:t>Orthographe</a:t>
            </a:r>
            <a:endParaRPr lang="fr-FR" sz="8000" dirty="0">
              <a:latin typeface="KG Second Chances Sketch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Les mots invariables </a:t>
            </a:r>
          </a:p>
          <a:p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  <a:p>
            <a:r>
              <a:rPr lang="fr-FR" sz="4500" dirty="0" smtClean="0">
                <a:solidFill>
                  <a:srgbClr val="0070C0"/>
                </a:solidFill>
                <a:latin typeface="Janda Closer To Free" panose="02000503000000020003" pitchFamily="2" charset="0"/>
              </a:rPr>
              <a:t>Semaine 13</a:t>
            </a:r>
            <a:endParaRPr lang="fr-FR" sz="4500" dirty="0">
              <a:solidFill>
                <a:srgbClr val="0070C0"/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2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20000" dirty="0" smtClean="0">
                <a:solidFill>
                  <a:srgbClr val="0070C0"/>
                </a:solidFill>
              </a:rPr>
              <a:t>si</a:t>
            </a:r>
            <a:endParaRPr lang="fr-FR" sz="20000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4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82960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970992"/>
          </a:xfrm>
        </p:spPr>
        <p:txBody>
          <a:bodyPr>
            <a:noAutofit/>
          </a:bodyPr>
          <a:lstStyle/>
          <a:p>
            <a:r>
              <a:rPr lang="fr-FR" sz="17400" dirty="0" smtClean="0">
                <a:solidFill>
                  <a:srgbClr val="0070C0"/>
                </a:solidFill>
              </a:rPr>
              <a:t>aussi</a:t>
            </a:r>
            <a:endParaRPr lang="fr-FR" sz="174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659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26976"/>
          </a:xfrm>
        </p:spPr>
        <p:txBody>
          <a:bodyPr>
            <a:noAutofit/>
          </a:bodyPr>
          <a:lstStyle/>
          <a:p>
            <a:r>
              <a:rPr lang="fr-FR" sz="40000" dirty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0504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898984"/>
          </a:xfrm>
        </p:spPr>
        <p:txBody>
          <a:bodyPr>
            <a:noAutofit/>
          </a:bodyPr>
          <a:lstStyle/>
          <a:p>
            <a:r>
              <a:rPr lang="fr-FR" sz="20200" dirty="0" smtClean="0">
                <a:solidFill>
                  <a:srgbClr val="0070C0"/>
                </a:solidFill>
              </a:rPr>
              <a:t>ainsi</a:t>
            </a:r>
            <a:endParaRPr lang="fr-FR" sz="202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823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610952"/>
          </a:xfrm>
        </p:spPr>
        <p:txBody>
          <a:bodyPr>
            <a:noAutofit/>
          </a:bodyPr>
          <a:lstStyle/>
          <a:p>
            <a:r>
              <a:rPr lang="fr-FR" sz="40000" dirty="0" smtClean="0">
                <a:solidFill>
                  <a:srgbClr val="0070C0"/>
                </a:solidFill>
                <a:sym typeface="Wingdings"/>
              </a:rPr>
              <a:t></a:t>
            </a:r>
            <a:endParaRPr lang="fr-FR" sz="40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53260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5970992"/>
          </a:xfrm>
        </p:spPr>
        <p:txBody>
          <a:bodyPr>
            <a:noAutofit/>
          </a:bodyPr>
          <a:lstStyle/>
          <a:p>
            <a:r>
              <a:rPr lang="fr-FR" sz="14400" b="1" dirty="0" smtClean="0">
                <a:solidFill>
                  <a:srgbClr val="0070C0"/>
                </a:solidFill>
              </a:rPr>
              <a:t>La famille – si</a:t>
            </a:r>
            <a:endParaRPr lang="fr-FR" sz="360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©Lecoindesmaitresses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46282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</TotalTime>
  <Words>32</Words>
  <Application>Microsoft Office PowerPoint</Application>
  <PresentationFormat>Affichage à l'écran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Vagues</vt:lpstr>
      <vt:lpstr>Orthographe</vt:lpstr>
      <vt:lpstr>si</vt:lpstr>
      <vt:lpstr></vt:lpstr>
      <vt:lpstr>aussi</vt:lpstr>
      <vt:lpstr></vt:lpstr>
      <vt:lpstr>ainsi</vt:lpstr>
      <vt:lpstr></vt:lpstr>
      <vt:lpstr>La famille – 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Orthographe</dc:title>
  <dc:creator>Caroline</dc:creator>
  <cp:lastModifiedBy>Caroline</cp:lastModifiedBy>
  <cp:revision>23</cp:revision>
  <dcterms:created xsi:type="dcterms:W3CDTF">2016-08-21T18:21:45Z</dcterms:created>
  <dcterms:modified xsi:type="dcterms:W3CDTF">2018-11-03T16:59:41Z</dcterms:modified>
</cp:coreProperties>
</file>