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CAD3D-4D20-4299-B7EC-12CBDC5D01ED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BBE33-9C2A-4402-A3A7-628D6AC1A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0984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09E9-4826-4E6A-B232-6EBF20197D11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1D3B-81B2-4233-85CB-028AAE446B14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EEAC-FE83-48E6-BF24-3361E60B3373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1309-0366-4DAC-9AB9-19C7B6FA7582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D6F4-7B4E-459C-97CE-5DDB4FE9C983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34EF-05D6-48EB-86E7-390956A21C39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2B06-EF87-47FD-9E77-2A88178ABED2}" type="datetime1">
              <a:rPr lang="fr-FR" smtClean="0"/>
              <a:t>03/11/2018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EE58-57EC-40C6-9634-4F7007A0BD77}" type="datetime1">
              <a:rPr lang="fr-FR" smtClean="0"/>
              <a:t>03/11/2018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8F10D-CA82-404B-AAC5-0E9548D18909}" type="datetime1">
              <a:rPr lang="fr-FR" smtClean="0"/>
              <a:t>03/11/2018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EA94-A006-4867-8B9E-6D78F0920618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8C0A7-AE4D-4388-9B3E-A70581706D67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C93DF3C-EB82-4282-8E14-F39F8871E218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/>
          </a:bodyPr>
          <a:lstStyle/>
          <a:p>
            <a:r>
              <a:rPr lang="fr-FR" sz="8000" dirty="0" smtClean="0">
                <a:latin typeface="KG Second Chances Sketch" panose="02000000000000000000" pitchFamily="2" charset="0"/>
              </a:rPr>
              <a:t>Orthographe</a:t>
            </a:r>
            <a:endParaRPr lang="fr-FR" sz="8000" dirty="0">
              <a:latin typeface="KG Second Chances Sketch" panose="02000000000000000000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>
            <a:noAutofit/>
          </a:bodyPr>
          <a:lstStyle/>
          <a:p>
            <a:r>
              <a:rPr lang="fr-FR" sz="4500" dirty="0" smtClean="0">
                <a:solidFill>
                  <a:srgbClr val="0070C0"/>
                </a:solidFill>
                <a:latin typeface="Janda Closer To Free" panose="02000503000000020003" pitchFamily="2" charset="0"/>
              </a:rPr>
              <a:t>Les mots invariables </a:t>
            </a:r>
          </a:p>
          <a:p>
            <a:endParaRPr lang="fr-FR" sz="4500" dirty="0">
              <a:solidFill>
                <a:srgbClr val="0070C0"/>
              </a:solidFill>
              <a:latin typeface="Janda Closer To Free" panose="02000503000000020003" pitchFamily="2" charset="0"/>
            </a:endParaRPr>
          </a:p>
          <a:p>
            <a:r>
              <a:rPr lang="fr-FR" sz="4500" dirty="0" smtClean="0">
                <a:solidFill>
                  <a:srgbClr val="0070C0"/>
                </a:solidFill>
                <a:latin typeface="Janda Closer To Free" panose="02000503000000020003" pitchFamily="2" charset="0"/>
              </a:rPr>
              <a:t>Semaine 16</a:t>
            </a:r>
            <a:endParaRPr lang="fr-FR" sz="4500" dirty="0">
              <a:solidFill>
                <a:srgbClr val="0070C0"/>
              </a:solidFill>
              <a:latin typeface="Janda Closer To Free" panose="02000503000000020003" pitchFamily="2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128413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970992"/>
          </a:xfrm>
        </p:spPr>
        <p:txBody>
          <a:bodyPr>
            <a:noAutofit/>
          </a:bodyPr>
          <a:lstStyle/>
          <a:p>
            <a:r>
              <a:rPr lang="fr-FR" sz="14400" b="1" dirty="0" smtClean="0">
                <a:solidFill>
                  <a:srgbClr val="0070C0"/>
                </a:solidFill>
              </a:rPr>
              <a:t>La famille – </a:t>
            </a:r>
            <a:r>
              <a:rPr lang="fr-FR" sz="14400" b="1" dirty="0" err="1" smtClean="0">
                <a:solidFill>
                  <a:srgbClr val="0070C0"/>
                </a:solidFill>
              </a:rPr>
              <a:t>ain</a:t>
            </a:r>
            <a:r>
              <a:rPr lang="fr-FR" sz="14400" b="1" dirty="0" smtClean="0">
                <a:solidFill>
                  <a:srgbClr val="0070C0"/>
                </a:solidFill>
              </a:rPr>
              <a:t> - </a:t>
            </a:r>
            <a:endParaRPr lang="fr-FR" sz="36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46282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970992"/>
          </a:xfrm>
        </p:spPr>
        <p:txBody>
          <a:bodyPr>
            <a:noAutofit/>
          </a:bodyPr>
          <a:lstStyle/>
          <a:p>
            <a:r>
              <a:rPr lang="fr-FR" sz="13900" dirty="0" smtClean="0">
                <a:solidFill>
                  <a:srgbClr val="0070C0"/>
                </a:solidFill>
              </a:rPr>
              <a:t>demain</a:t>
            </a:r>
            <a:endParaRPr lang="fr-FR" sz="13900" dirty="0">
              <a:solidFill>
                <a:srgbClr val="0070C0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4433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682960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970992"/>
          </a:xfrm>
        </p:spPr>
        <p:txBody>
          <a:bodyPr>
            <a:noAutofit/>
          </a:bodyPr>
          <a:lstStyle/>
          <a:p>
            <a:r>
              <a:rPr lang="fr-FR" sz="12100" dirty="0" smtClean="0">
                <a:solidFill>
                  <a:srgbClr val="0070C0"/>
                </a:solidFill>
              </a:rPr>
              <a:t>maintenant</a:t>
            </a:r>
            <a:endParaRPr lang="fr-FR" sz="121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6599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826976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05045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898984"/>
          </a:xfrm>
        </p:spPr>
        <p:txBody>
          <a:bodyPr>
            <a:noAutofit/>
          </a:bodyPr>
          <a:lstStyle/>
          <a:p>
            <a:r>
              <a:rPr lang="fr-FR" sz="16800" dirty="0" smtClean="0">
                <a:solidFill>
                  <a:srgbClr val="0070C0"/>
                </a:solidFill>
              </a:rPr>
              <a:t>soudain</a:t>
            </a:r>
            <a:endParaRPr lang="fr-FR" sz="168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28231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610952"/>
          </a:xfrm>
        </p:spPr>
        <p:txBody>
          <a:bodyPr>
            <a:noAutofit/>
          </a:bodyPr>
          <a:lstStyle/>
          <a:p>
            <a:r>
              <a:rPr lang="fr-FR" sz="40000" dirty="0" smtClean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53260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91264" cy="5898984"/>
          </a:xfrm>
        </p:spPr>
        <p:txBody>
          <a:bodyPr>
            <a:noAutofit/>
          </a:bodyPr>
          <a:lstStyle/>
          <a:p>
            <a:r>
              <a:rPr lang="fr-FR" sz="20000" dirty="0" smtClean="0">
                <a:solidFill>
                  <a:srgbClr val="0070C0"/>
                </a:solidFill>
              </a:rPr>
              <a:t>ainsi</a:t>
            </a:r>
            <a:endParaRPr lang="fr-FR" sz="20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57409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63272" cy="5754968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161995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</TotalTime>
  <Words>39</Words>
  <Application>Microsoft Office PowerPoint</Application>
  <PresentationFormat>Affichage à l'écran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Vagues</vt:lpstr>
      <vt:lpstr>Orthographe</vt:lpstr>
      <vt:lpstr>demain</vt:lpstr>
      <vt:lpstr></vt:lpstr>
      <vt:lpstr>maintenant</vt:lpstr>
      <vt:lpstr></vt:lpstr>
      <vt:lpstr>soudain</vt:lpstr>
      <vt:lpstr></vt:lpstr>
      <vt:lpstr>ainsi</vt:lpstr>
      <vt:lpstr></vt:lpstr>
      <vt:lpstr>La famille – ain -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Orthographe</dc:title>
  <dc:creator>Caroline</dc:creator>
  <cp:lastModifiedBy>Caroline</cp:lastModifiedBy>
  <cp:revision>19</cp:revision>
  <dcterms:created xsi:type="dcterms:W3CDTF">2016-08-21T18:21:45Z</dcterms:created>
  <dcterms:modified xsi:type="dcterms:W3CDTF">2018-11-03T17:01:20Z</dcterms:modified>
</cp:coreProperties>
</file>