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8A65D-422C-4ED5-A54A-C10217EFBBEF}" type="datetimeFigureOut">
              <a:rPr lang="fr-FR" smtClean="0"/>
              <a:t>03/11/2018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EF8A36-3B68-40F9-9C84-0955F20E88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3100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E823-BF3E-4D1D-AD2F-68083F546C22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A1E9-E371-416B-B8C4-12971BDBFA5B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E1CF-2F88-451D-A2B2-B83E90EAEA62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ECC5B-8E51-40C6-AA55-BAC2E52437D2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2480-70C9-4DC7-A961-899186F9FBD1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FD819-16E7-48B5-81A4-A76B5D2C0388}" type="datetime1">
              <a:rPr lang="fr-FR" smtClean="0"/>
              <a:t>03/11/2018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C9E23-9CC5-49C1-B16F-09A179895B38}" type="datetime1">
              <a:rPr lang="fr-FR" smtClean="0"/>
              <a:t>03/11/2018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A4CB-448D-4C3B-B9A1-1E145E6D9AE2}" type="datetime1">
              <a:rPr lang="fr-FR" smtClean="0"/>
              <a:t>03/11/2018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81BE-9A9F-4401-9F98-24541B68EDBE}" type="datetime1">
              <a:rPr lang="fr-FR" smtClean="0"/>
              <a:t>03/11/2018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12E2-824B-4540-B6D8-C2260FA13E26}" type="datetime1">
              <a:rPr lang="fr-FR" smtClean="0"/>
              <a:t>03/11/2018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BDB6-8486-4E1A-B4FC-840200EB636C}" type="datetime1">
              <a:rPr lang="fr-FR" smtClean="0"/>
              <a:t>03/11/2018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999736A-B4A6-4E4C-BB59-FC92CF5A1C4B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>
            <a:normAutofit/>
          </a:bodyPr>
          <a:lstStyle/>
          <a:p>
            <a:r>
              <a:rPr lang="fr-FR" sz="8000" dirty="0" smtClean="0">
                <a:latin typeface="KG Second Chances Sketch" panose="02000000000000000000" pitchFamily="2" charset="0"/>
              </a:rPr>
              <a:t>Orthographe</a:t>
            </a:r>
            <a:endParaRPr lang="fr-FR" sz="8000" dirty="0">
              <a:latin typeface="KG Second Chances Sketch" panose="02000000000000000000" pitchFamily="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6400800" cy="1752600"/>
          </a:xfrm>
        </p:spPr>
        <p:txBody>
          <a:bodyPr>
            <a:noAutofit/>
          </a:bodyPr>
          <a:lstStyle/>
          <a:p>
            <a:r>
              <a:rPr lang="fr-FR" sz="4500" dirty="0" smtClean="0">
                <a:solidFill>
                  <a:srgbClr val="0070C0"/>
                </a:solidFill>
                <a:latin typeface="Janda Closer To Free" panose="02000503000000020003" pitchFamily="2" charset="0"/>
              </a:rPr>
              <a:t>Les mots invariables </a:t>
            </a:r>
          </a:p>
          <a:p>
            <a:endParaRPr lang="fr-FR" sz="4500" dirty="0">
              <a:solidFill>
                <a:srgbClr val="0070C0"/>
              </a:solidFill>
              <a:latin typeface="Janda Closer To Free" panose="02000503000000020003" pitchFamily="2" charset="0"/>
            </a:endParaRPr>
          </a:p>
          <a:p>
            <a:r>
              <a:rPr lang="fr-FR" sz="4500" dirty="0" smtClean="0">
                <a:solidFill>
                  <a:srgbClr val="0070C0"/>
                </a:solidFill>
                <a:latin typeface="Janda Closer To Free" panose="02000503000000020003" pitchFamily="2" charset="0"/>
              </a:rPr>
              <a:t>Semaine 17</a:t>
            </a:r>
            <a:endParaRPr lang="fr-FR" sz="4500" dirty="0">
              <a:solidFill>
                <a:srgbClr val="0070C0"/>
              </a:solidFill>
              <a:latin typeface="Janda Closer To Free" panose="02000503000000020003" pitchFamily="2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1284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970992"/>
          </a:xfrm>
        </p:spPr>
        <p:txBody>
          <a:bodyPr>
            <a:noAutofit/>
          </a:bodyPr>
          <a:lstStyle/>
          <a:p>
            <a:r>
              <a:rPr lang="fr-FR" sz="20000" dirty="0" smtClean="0">
                <a:solidFill>
                  <a:srgbClr val="0070C0"/>
                </a:solidFill>
              </a:rPr>
              <a:t>bien</a:t>
            </a:r>
            <a:endParaRPr lang="fr-FR" sz="20000" dirty="0">
              <a:solidFill>
                <a:srgbClr val="0070C0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44336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5682960"/>
          </a:xfrm>
        </p:spPr>
        <p:txBody>
          <a:bodyPr>
            <a:noAutofit/>
          </a:bodyPr>
          <a:lstStyle/>
          <a:p>
            <a:r>
              <a:rPr lang="fr-FR" sz="40000" dirty="0">
                <a:solidFill>
                  <a:srgbClr val="0070C0"/>
                </a:solidFill>
                <a:sym typeface="Wingdings"/>
              </a:rPr>
              <a:t></a:t>
            </a:r>
            <a:endParaRPr lang="fr-FR" sz="400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0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970992"/>
          </a:xfrm>
        </p:spPr>
        <p:txBody>
          <a:bodyPr>
            <a:noAutofit/>
          </a:bodyPr>
          <a:lstStyle/>
          <a:p>
            <a:r>
              <a:rPr lang="fr-FR" sz="17400" dirty="0" smtClean="0">
                <a:solidFill>
                  <a:srgbClr val="0070C0"/>
                </a:solidFill>
              </a:rPr>
              <a:t>combien</a:t>
            </a:r>
            <a:endParaRPr lang="fr-FR" sz="1740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66599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826976"/>
          </a:xfrm>
        </p:spPr>
        <p:txBody>
          <a:bodyPr>
            <a:noAutofit/>
          </a:bodyPr>
          <a:lstStyle/>
          <a:p>
            <a:r>
              <a:rPr lang="fr-FR" sz="40000" dirty="0">
                <a:solidFill>
                  <a:srgbClr val="0070C0"/>
                </a:solidFill>
                <a:sym typeface="Wingdings"/>
              </a:rPr>
              <a:t></a:t>
            </a:r>
            <a:endParaRPr lang="fr-FR" sz="400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205045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898984"/>
          </a:xfrm>
        </p:spPr>
        <p:txBody>
          <a:bodyPr>
            <a:noAutofit/>
          </a:bodyPr>
          <a:lstStyle/>
          <a:p>
            <a:r>
              <a:rPr lang="fr-FR" sz="20200" dirty="0" smtClean="0">
                <a:solidFill>
                  <a:srgbClr val="0070C0"/>
                </a:solidFill>
              </a:rPr>
              <a:t>bientôt</a:t>
            </a:r>
            <a:endParaRPr lang="fr-FR" sz="2020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4282319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5610952"/>
          </a:xfrm>
        </p:spPr>
        <p:txBody>
          <a:bodyPr>
            <a:noAutofit/>
          </a:bodyPr>
          <a:lstStyle/>
          <a:p>
            <a:r>
              <a:rPr lang="fr-FR" sz="40000" dirty="0" smtClean="0">
                <a:solidFill>
                  <a:srgbClr val="0070C0"/>
                </a:solidFill>
                <a:sym typeface="Wingdings"/>
              </a:rPr>
              <a:t></a:t>
            </a:r>
            <a:endParaRPr lang="fr-FR" sz="4000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653260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5970992"/>
          </a:xfrm>
        </p:spPr>
        <p:txBody>
          <a:bodyPr>
            <a:noAutofit/>
          </a:bodyPr>
          <a:lstStyle/>
          <a:p>
            <a:r>
              <a:rPr lang="fr-FR" sz="14400" b="1" dirty="0" smtClean="0">
                <a:solidFill>
                  <a:srgbClr val="0070C0"/>
                </a:solidFill>
              </a:rPr>
              <a:t>La famille </a:t>
            </a:r>
            <a:r>
              <a:rPr lang="fr-FR" sz="14400" b="1" smtClean="0">
                <a:solidFill>
                  <a:srgbClr val="0070C0"/>
                </a:solidFill>
              </a:rPr>
              <a:t>– bien</a:t>
            </a:r>
            <a:endParaRPr lang="fr-FR" sz="3600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462825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96</TotalTime>
  <Words>32</Words>
  <Application>Microsoft Office PowerPoint</Application>
  <PresentationFormat>Affichage à l'écran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Vagues</vt:lpstr>
      <vt:lpstr>Orthographe</vt:lpstr>
      <vt:lpstr>bien</vt:lpstr>
      <vt:lpstr></vt:lpstr>
      <vt:lpstr>combien</vt:lpstr>
      <vt:lpstr></vt:lpstr>
      <vt:lpstr>bientôt</vt:lpstr>
      <vt:lpstr></vt:lpstr>
      <vt:lpstr>La famille – bien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Orthographe</dc:title>
  <dc:creator>Caroline</dc:creator>
  <cp:lastModifiedBy>Caroline</cp:lastModifiedBy>
  <cp:revision>24</cp:revision>
  <dcterms:created xsi:type="dcterms:W3CDTF">2016-08-21T18:21:45Z</dcterms:created>
  <dcterms:modified xsi:type="dcterms:W3CDTF">2018-11-03T17:01:43Z</dcterms:modified>
</cp:coreProperties>
</file>