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DEA04-0468-4F50-AE5F-0DF503E083EC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F176-1C05-40FF-9085-D85CE43334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5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767D-D063-49C7-9C31-D5D6A88F7EAF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BBB9-604C-4E8B-9AF8-CBD842BB60FC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04B2-B537-417B-B377-780AC8237339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D1BE-CDB0-4DF2-B2F6-009EB5AD44E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D505-A242-4108-A401-EE7303C52DA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1AC07-D1AA-4182-90E1-65FCCE243538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51C49-60DF-49EB-BF82-79B008646308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D78A-8D26-4795-8B4F-357714375B9A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1E79-FADB-4425-9C06-3382BABD63F2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2A4C-5058-4BE1-A0DD-A81126070A7C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C01C-3B3C-4B05-9C0F-A86329734B1D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D2AD55-202F-4E1E-87D1-DE4323047EFE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18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3900" dirty="0" smtClean="0">
                <a:solidFill>
                  <a:srgbClr val="0070C0"/>
                </a:solidFill>
              </a:rPr>
              <a:t>Le temps</a:t>
            </a:r>
            <a:endParaRPr lang="fr-FR" sz="139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2100" dirty="0" smtClean="0">
                <a:solidFill>
                  <a:srgbClr val="0070C0"/>
                </a:solidFill>
              </a:rPr>
              <a:t>longtemps</a:t>
            </a:r>
            <a:endParaRPr lang="fr-FR" sz="121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14000" dirty="0" smtClean="0">
                <a:solidFill>
                  <a:srgbClr val="0070C0"/>
                </a:solidFill>
              </a:rPr>
              <a:t>De temps en temps</a:t>
            </a:r>
            <a:endParaRPr lang="fr-FR" sz="14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4400" b="1" dirty="0" smtClean="0">
                <a:solidFill>
                  <a:srgbClr val="0070C0"/>
                </a:solidFill>
              </a:rPr>
              <a:t>La famille </a:t>
            </a:r>
            <a:r>
              <a:rPr lang="fr-FR" sz="14400" b="1" smtClean="0">
                <a:solidFill>
                  <a:srgbClr val="0070C0"/>
                </a:solidFill>
              </a:rPr>
              <a:t>– temps</a:t>
            </a:r>
            <a:endParaRPr lang="fr-FR" sz="3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36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Vagues</vt:lpstr>
      <vt:lpstr>Orthographe</vt:lpstr>
      <vt:lpstr>Le temps</vt:lpstr>
      <vt:lpstr></vt:lpstr>
      <vt:lpstr>longtemps</vt:lpstr>
      <vt:lpstr></vt:lpstr>
      <vt:lpstr>De temps en temps</vt:lpstr>
      <vt:lpstr></vt:lpstr>
      <vt:lpstr>La famille – temps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25</cp:revision>
  <dcterms:created xsi:type="dcterms:W3CDTF">2016-08-21T18:21:45Z</dcterms:created>
  <dcterms:modified xsi:type="dcterms:W3CDTF">2018-11-03T17:02:49Z</dcterms:modified>
</cp:coreProperties>
</file>