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DEA04-0468-4F50-AE5F-0DF503E083EC}" type="datetimeFigureOut">
              <a:rPr lang="fr-FR" smtClean="0"/>
              <a:t>03/11/2018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EF176-1C05-40FF-9085-D85CE43334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75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8767D-D063-49C7-9C31-D5D6A88F7EAF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9BBB9-604C-4E8B-9AF8-CBD842BB60FC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D04B2-B537-417B-B377-780AC8237339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0D1BE-CDB0-4DF2-B2F6-009EB5AD44E2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8D505-A242-4108-A401-EE7303C52DAB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1AC07-D1AA-4182-90E1-65FCCE243538}" type="datetime1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1C49-60DF-49EB-BF82-79B008646308}" type="datetime1">
              <a:rPr lang="fr-FR" smtClean="0"/>
              <a:t>03/11/2018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DD78A-8D26-4795-8B4F-357714375B9A}" type="datetime1">
              <a:rPr lang="fr-FR" smtClean="0"/>
              <a:t>03/11/2018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1E79-FADB-4425-9C06-3382BABD63F2}" type="datetime1">
              <a:rPr lang="fr-FR" smtClean="0"/>
              <a:t>03/11/2018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32A4C-5058-4BE1-A0DD-A81126070A7C}" type="datetime1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BC01C-3B3C-4B05-9C0F-A86329734B1D}" type="datetime1">
              <a:rPr lang="fr-FR" smtClean="0"/>
              <a:t>03/11/2018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BD2AD55-202F-4E1E-87D1-DE4323047EFE}" type="datetime1">
              <a:rPr lang="fr-FR" smtClean="0"/>
              <a:t>03/11/2018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©Lecoindesmaitresses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9C59CD1-397A-4312-B558-8D8B3BC8A6C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fr-FR" sz="8000" dirty="0" smtClean="0">
                <a:latin typeface="KG Second Chances Sketch" panose="02000000000000000000" pitchFamily="2" charset="0"/>
              </a:rPr>
              <a:t>Orthographe</a:t>
            </a:r>
            <a:endParaRPr lang="fr-FR" sz="8000" dirty="0">
              <a:latin typeface="KG Second Chances Sketch" panose="02000000000000000000" pitchFamily="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6400800" cy="1752600"/>
          </a:xfrm>
        </p:spPr>
        <p:txBody>
          <a:bodyPr>
            <a:noAutofit/>
          </a:bodyPr>
          <a:lstStyle/>
          <a:p>
            <a:r>
              <a:rPr lang="fr-FR" sz="4500" dirty="0" smtClean="0">
                <a:solidFill>
                  <a:srgbClr val="0070C0"/>
                </a:solidFill>
                <a:latin typeface="Janda Closer To Free" panose="02000503000000020003" pitchFamily="2" charset="0"/>
              </a:rPr>
              <a:t>Les mots invariables </a:t>
            </a:r>
          </a:p>
          <a:p>
            <a:endParaRPr lang="fr-FR" sz="4500" dirty="0">
              <a:solidFill>
                <a:srgbClr val="0070C0"/>
              </a:solidFill>
              <a:latin typeface="Janda Closer To Free" panose="02000503000000020003" pitchFamily="2" charset="0"/>
            </a:endParaRPr>
          </a:p>
          <a:p>
            <a:r>
              <a:rPr lang="fr-FR" sz="4500" dirty="0" smtClean="0">
                <a:solidFill>
                  <a:srgbClr val="0070C0"/>
                </a:solidFill>
                <a:latin typeface="Janda Closer To Free" panose="02000503000000020003" pitchFamily="2" charset="0"/>
              </a:rPr>
              <a:t>Semaine 18</a:t>
            </a:r>
            <a:endParaRPr lang="fr-FR" sz="4500" dirty="0">
              <a:solidFill>
                <a:srgbClr val="0070C0"/>
              </a:solidFill>
              <a:latin typeface="Janda Closer To Free" panose="02000503000000020003" pitchFamily="2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1284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5970992"/>
          </a:xfrm>
        </p:spPr>
        <p:txBody>
          <a:bodyPr>
            <a:noAutofit/>
          </a:bodyPr>
          <a:lstStyle/>
          <a:p>
            <a:r>
              <a:rPr lang="fr-FR" sz="13900" dirty="0" smtClean="0">
                <a:solidFill>
                  <a:srgbClr val="0070C0"/>
                </a:solidFill>
              </a:rPr>
              <a:t>Le temps</a:t>
            </a:r>
            <a:endParaRPr lang="fr-FR" sz="13900" dirty="0">
              <a:solidFill>
                <a:srgbClr val="0070C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443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5682960"/>
          </a:xfrm>
        </p:spPr>
        <p:txBody>
          <a:bodyPr>
            <a:noAutofit/>
          </a:bodyPr>
          <a:lstStyle/>
          <a:p>
            <a:r>
              <a:rPr lang="fr-FR" sz="40000" dirty="0">
                <a:solidFill>
                  <a:srgbClr val="0070C0"/>
                </a:solidFill>
                <a:sym typeface="Wingdings"/>
              </a:rPr>
              <a:t></a:t>
            </a:r>
            <a:endParaRPr lang="fr-FR" sz="400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5970992"/>
          </a:xfrm>
        </p:spPr>
        <p:txBody>
          <a:bodyPr>
            <a:noAutofit/>
          </a:bodyPr>
          <a:lstStyle/>
          <a:p>
            <a:r>
              <a:rPr lang="fr-FR" sz="12100" dirty="0" smtClean="0">
                <a:solidFill>
                  <a:srgbClr val="0070C0"/>
                </a:solidFill>
              </a:rPr>
              <a:t>longtemps</a:t>
            </a:r>
            <a:endParaRPr lang="fr-FR" sz="12100" dirty="0">
              <a:solidFill>
                <a:srgbClr val="0070C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665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5826976"/>
          </a:xfrm>
        </p:spPr>
        <p:txBody>
          <a:bodyPr>
            <a:noAutofit/>
          </a:bodyPr>
          <a:lstStyle/>
          <a:p>
            <a:r>
              <a:rPr lang="fr-FR" sz="40000" dirty="0">
                <a:solidFill>
                  <a:srgbClr val="0070C0"/>
                </a:solidFill>
                <a:sym typeface="Wingdings"/>
              </a:rPr>
              <a:t></a:t>
            </a:r>
            <a:endParaRPr lang="fr-FR" sz="4000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0504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91264" cy="5898984"/>
          </a:xfrm>
        </p:spPr>
        <p:txBody>
          <a:bodyPr>
            <a:noAutofit/>
          </a:bodyPr>
          <a:lstStyle/>
          <a:p>
            <a:r>
              <a:rPr lang="fr-FR" sz="14000" dirty="0" smtClean="0">
                <a:solidFill>
                  <a:srgbClr val="0070C0"/>
                </a:solidFill>
              </a:rPr>
              <a:t>De temps en temps</a:t>
            </a:r>
            <a:endParaRPr lang="fr-FR" sz="14000" dirty="0">
              <a:solidFill>
                <a:srgbClr val="0070C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282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5610952"/>
          </a:xfrm>
        </p:spPr>
        <p:txBody>
          <a:bodyPr>
            <a:noAutofit/>
          </a:bodyPr>
          <a:lstStyle/>
          <a:p>
            <a:r>
              <a:rPr lang="fr-FR" sz="40000" dirty="0" smtClean="0">
                <a:solidFill>
                  <a:srgbClr val="0070C0"/>
                </a:solidFill>
                <a:sym typeface="Wingdings"/>
              </a:rPr>
              <a:t></a:t>
            </a:r>
            <a:endParaRPr lang="fr-FR" sz="40000" dirty="0">
              <a:solidFill>
                <a:srgbClr val="0070C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532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19256" cy="5970992"/>
          </a:xfrm>
        </p:spPr>
        <p:txBody>
          <a:bodyPr>
            <a:noAutofit/>
          </a:bodyPr>
          <a:lstStyle/>
          <a:p>
            <a:r>
              <a:rPr lang="fr-FR" sz="14400" b="1" dirty="0" smtClean="0">
                <a:solidFill>
                  <a:srgbClr val="0070C0"/>
                </a:solidFill>
              </a:rPr>
              <a:t>La famille </a:t>
            </a:r>
            <a:r>
              <a:rPr lang="fr-FR" sz="14400" b="1" smtClean="0">
                <a:solidFill>
                  <a:srgbClr val="0070C0"/>
                </a:solidFill>
              </a:rPr>
              <a:t>– temps</a:t>
            </a:r>
            <a:endParaRPr lang="fr-FR" sz="36000" dirty="0">
              <a:solidFill>
                <a:srgbClr val="0070C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©Lecoindesmaitresses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4628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</TotalTime>
  <Words>36</Words>
  <Application>Microsoft Office PowerPoint</Application>
  <PresentationFormat>Affichage à l'écran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Vagues</vt:lpstr>
      <vt:lpstr>Orthographe</vt:lpstr>
      <vt:lpstr>Le temps</vt:lpstr>
      <vt:lpstr></vt:lpstr>
      <vt:lpstr>longtemps</vt:lpstr>
      <vt:lpstr></vt:lpstr>
      <vt:lpstr>De temps en temps</vt:lpstr>
      <vt:lpstr></vt:lpstr>
      <vt:lpstr>La famille – temps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Orthographe</dc:title>
  <dc:creator>Caroline</dc:creator>
  <cp:lastModifiedBy>Caroline</cp:lastModifiedBy>
  <cp:revision>25</cp:revision>
  <dcterms:created xsi:type="dcterms:W3CDTF">2016-08-21T18:21:45Z</dcterms:created>
  <dcterms:modified xsi:type="dcterms:W3CDTF">2018-11-03T17:02:49Z</dcterms:modified>
</cp:coreProperties>
</file>