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F6D61-5780-43CD-AF81-7A787AEDFB29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B3BE6-7071-4D93-8827-2937FE20FD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9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7B31-9BA9-4444-9505-9A0F1C053025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DBB3-4481-4E18-8A7E-8E79671EB769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BD1-63E1-47BD-A5CA-4EBC6A50E7B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F628-FEF0-47B2-8068-87F60131B8D3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5370-D15F-4CFF-B7EE-7C47EC42721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0C0F-EBEB-46B1-B1A5-1EEC14FDDF01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52DF-FE28-4197-A18D-2BD9C53597BF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7A33-756B-4E49-8126-2F063A10A032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063F-38BE-4E2A-ABD0-19301B3DCDEE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F49B-9A8F-4010-93AE-90C665BDF53F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1704-92F9-4A60-AD13-6BA5E402C3D7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65A9B2-2182-46DA-AF87-7A86A5EF1AE0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24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3900" dirty="0" smtClean="0">
                <a:solidFill>
                  <a:srgbClr val="0070C0"/>
                </a:solidFill>
              </a:rPr>
              <a:t>D’accord</a:t>
            </a:r>
            <a:endParaRPr lang="fr-FR" sz="139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4500" dirty="0" smtClean="0">
                <a:solidFill>
                  <a:srgbClr val="0070C0"/>
                </a:solidFill>
              </a:rPr>
              <a:t>D’abord</a:t>
            </a:r>
            <a:endParaRPr lang="fr-FR" sz="145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4400" b="1" dirty="0" smtClean="0">
                <a:solidFill>
                  <a:srgbClr val="0070C0"/>
                </a:solidFill>
              </a:rPr>
              <a:t>La famille </a:t>
            </a:r>
            <a:r>
              <a:rPr lang="fr-FR" sz="14400" b="1" smtClean="0">
                <a:solidFill>
                  <a:srgbClr val="0070C0"/>
                </a:solidFill>
              </a:rPr>
              <a:t>– ord</a:t>
            </a:r>
            <a:endParaRPr lang="fr-FR" sz="36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26</Words>
  <Application>Microsoft Office PowerPoint</Application>
  <PresentationFormat>Affichage à l'écran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Vagues</vt:lpstr>
      <vt:lpstr>Orthographe</vt:lpstr>
      <vt:lpstr>D’accord</vt:lpstr>
      <vt:lpstr></vt:lpstr>
      <vt:lpstr>D’abord</vt:lpstr>
      <vt:lpstr></vt:lpstr>
      <vt:lpstr>La famille – 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28</cp:revision>
  <dcterms:created xsi:type="dcterms:W3CDTF">2016-08-21T18:21:45Z</dcterms:created>
  <dcterms:modified xsi:type="dcterms:W3CDTF">2018-11-03T17:05:35Z</dcterms:modified>
</cp:coreProperties>
</file>