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11B53-0F26-4B4E-9972-6B2ED3F8A90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1CA4D-2FDB-4FAE-AD87-D8C81EB38D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1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8E81-4B61-414E-B34F-3A85F1DFAC5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996-E403-4016-9103-A06E7D6F0003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16F6-6FC0-492B-810F-4F742849992C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3699-C767-4E8D-88D2-8B6B1F33FE96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FFC8-5024-413F-8720-18BB4BAD2CA7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3E7-F869-4215-9AEA-8BFA9049C826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8B82-FAE7-4980-B0C2-D6C8CFCEEFF2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1EAB-7C72-415F-91D4-B9E4486BE26B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8A0-A5CC-4761-9288-45BCF7F2F6AD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5CF8-8165-4C61-BD45-92BED37D3EFE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B25-0BD1-4FE3-863C-AE6AFD60BD26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1F65C2-4D40-4F53-97B4-285A3213AF27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25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898984"/>
          </a:xfrm>
        </p:spPr>
        <p:txBody>
          <a:bodyPr>
            <a:noAutofit/>
          </a:bodyPr>
          <a:lstStyle/>
          <a:p>
            <a:r>
              <a:rPr lang="fr-FR" sz="16700" dirty="0" smtClean="0">
                <a:solidFill>
                  <a:srgbClr val="0070C0"/>
                </a:solidFill>
              </a:rPr>
              <a:t>Tant que</a:t>
            </a:r>
            <a:endParaRPr lang="fr-FR" sz="167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209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5351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0000" dirty="0" smtClean="0">
                <a:solidFill>
                  <a:srgbClr val="0070C0"/>
                </a:solidFill>
              </a:rPr>
              <a:t>La famille</a:t>
            </a:r>
            <a:r>
              <a:rPr lang="fr-FR" sz="10000" dirty="0">
                <a:solidFill>
                  <a:srgbClr val="0070C0"/>
                </a:solidFill>
              </a:rPr>
              <a:t> </a:t>
            </a:r>
            <a:r>
              <a:rPr lang="fr-FR" sz="10000" dirty="0" smtClean="0">
                <a:solidFill>
                  <a:srgbClr val="0070C0"/>
                </a:solidFill>
              </a:rPr>
              <a:t/>
            </a:r>
            <a:br>
              <a:rPr lang="fr-FR" sz="10000" dirty="0" smtClean="0">
                <a:solidFill>
                  <a:srgbClr val="0070C0"/>
                </a:solidFill>
              </a:rPr>
            </a:br>
            <a:r>
              <a:rPr lang="fr-FR" sz="20800" b="1" dirty="0" smtClean="0">
                <a:solidFill>
                  <a:srgbClr val="0070C0"/>
                </a:solidFill>
              </a:rPr>
              <a:t>- tant -</a:t>
            </a:r>
            <a:endParaRPr lang="fr-FR" sz="360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autant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5000" dirty="0" smtClean="0">
                <a:solidFill>
                  <a:srgbClr val="0070C0"/>
                </a:solidFill>
              </a:rPr>
              <a:t>pourtant</a:t>
            </a:r>
            <a:endParaRPr lang="fr-FR" sz="15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6000" dirty="0" smtClean="0">
                <a:solidFill>
                  <a:srgbClr val="0070C0"/>
                </a:solidFill>
              </a:rPr>
              <a:t>Tant pis</a:t>
            </a:r>
            <a:endParaRPr lang="fr-FR" sz="1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1600" dirty="0" smtClean="0">
                <a:solidFill>
                  <a:srgbClr val="0070C0"/>
                </a:solidFill>
              </a:rPr>
              <a:t>Tant mieux</a:t>
            </a:r>
            <a:endParaRPr lang="fr-FR" sz="116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740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619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45</Words>
  <Application>Microsoft Office PowerPoint</Application>
  <PresentationFormat>Affichage à l'écran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Vagues</vt:lpstr>
      <vt:lpstr>Orthographe</vt:lpstr>
      <vt:lpstr>autant</vt:lpstr>
      <vt:lpstr></vt:lpstr>
      <vt:lpstr>pourtant</vt:lpstr>
      <vt:lpstr></vt:lpstr>
      <vt:lpstr>Tant pis</vt:lpstr>
      <vt:lpstr></vt:lpstr>
      <vt:lpstr>Tant mieux</vt:lpstr>
      <vt:lpstr></vt:lpstr>
      <vt:lpstr>Tant que</vt:lpstr>
      <vt:lpstr></vt:lpstr>
      <vt:lpstr>La famille  - tant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12</cp:revision>
  <dcterms:created xsi:type="dcterms:W3CDTF">2016-08-21T18:21:45Z</dcterms:created>
  <dcterms:modified xsi:type="dcterms:W3CDTF">2018-11-03T17:05:57Z</dcterms:modified>
</cp:coreProperties>
</file>