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167C5-7B70-4437-9408-3B65C75669E3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B95E4-9A3F-4F1B-A159-4EE5F8FE95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75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6104C-4E77-414C-A3FB-4D193F88C3E3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E438-E223-4880-B37D-B94306E9B8A7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5DF2-54F4-43D4-86D9-12A5C0BA4A58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8D0D-C4CA-430F-9304-E996A543C2AA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F2DB-455D-405C-8650-84EDBEBF5D90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01A8-8010-47ED-AE72-64D3C7BD7205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B863-1B07-4AB6-A70E-59762A5117BB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AB5D-1DCD-490C-9B66-D0EBC58A0900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24B6-B9BA-4680-A430-8BA8CF373379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C5C6-1B27-458B-ADCA-0084B631771C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C36D-3476-4B25-A423-E96F8AAD2B9A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6B6F78-D30C-413D-8051-FE2572527B51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30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898984"/>
          </a:xfrm>
        </p:spPr>
        <p:txBody>
          <a:bodyPr>
            <a:noAutofit/>
          </a:bodyPr>
          <a:lstStyle/>
          <a:p>
            <a:r>
              <a:rPr lang="fr-FR" sz="16700" dirty="0" smtClean="0">
                <a:solidFill>
                  <a:srgbClr val="0070C0"/>
                </a:solidFill>
              </a:rPr>
              <a:t>vraiment</a:t>
            </a:r>
            <a:endParaRPr lang="fr-FR" sz="167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209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65351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0000" dirty="0" smtClean="0">
                <a:solidFill>
                  <a:srgbClr val="0070C0"/>
                </a:solidFill>
              </a:rPr>
              <a:t>La famille</a:t>
            </a:r>
            <a:r>
              <a:rPr lang="fr-FR" sz="10000" dirty="0">
                <a:solidFill>
                  <a:srgbClr val="0070C0"/>
                </a:solidFill>
              </a:rPr>
              <a:t> </a:t>
            </a:r>
            <a:r>
              <a:rPr lang="fr-FR" sz="10000" smtClean="0">
                <a:solidFill>
                  <a:srgbClr val="0070C0"/>
                </a:solidFill>
              </a:rPr>
              <a:t/>
            </a:r>
            <a:br>
              <a:rPr lang="fr-FR" sz="10000" smtClean="0">
                <a:solidFill>
                  <a:srgbClr val="0070C0"/>
                </a:solidFill>
              </a:rPr>
            </a:br>
            <a:r>
              <a:rPr lang="fr-FR" sz="20800" b="1" smtClean="0">
                <a:solidFill>
                  <a:srgbClr val="0070C0"/>
                </a:solidFill>
              </a:rPr>
              <a:t>-ment</a:t>
            </a:r>
            <a:endParaRPr lang="fr-FR" sz="360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9700" dirty="0" smtClean="0">
                <a:solidFill>
                  <a:srgbClr val="0070C0"/>
                </a:solidFill>
              </a:rPr>
              <a:t>heureusement</a:t>
            </a:r>
            <a:endParaRPr lang="fr-FR" sz="97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4500" dirty="0" smtClean="0">
                <a:solidFill>
                  <a:srgbClr val="0070C0"/>
                </a:solidFill>
              </a:rPr>
              <a:t>lentement</a:t>
            </a:r>
            <a:endParaRPr lang="fr-FR" sz="145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4000" dirty="0" smtClean="0">
                <a:solidFill>
                  <a:srgbClr val="0070C0"/>
                </a:solidFill>
              </a:rPr>
              <a:t>seulement</a:t>
            </a:r>
            <a:endParaRPr lang="fr-FR" sz="14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9700" dirty="0" smtClean="0">
                <a:solidFill>
                  <a:srgbClr val="0070C0"/>
                </a:solidFill>
              </a:rPr>
              <a:t>tranquillement</a:t>
            </a:r>
            <a:endParaRPr lang="fr-FR" sz="97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5740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5754968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16199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42</Words>
  <Application>Microsoft Office PowerPoint</Application>
  <PresentationFormat>Affichage à l'écran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Vagues</vt:lpstr>
      <vt:lpstr>Orthographe</vt:lpstr>
      <vt:lpstr>heureusement</vt:lpstr>
      <vt:lpstr></vt:lpstr>
      <vt:lpstr>lentement</vt:lpstr>
      <vt:lpstr></vt:lpstr>
      <vt:lpstr>seulement</vt:lpstr>
      <vt:lpstr></vt:lpstr>
      <vt:lpstr>tranquillement</vt:lpstr>
      <vt:lpstr></vt:lpstr>
      <vt:lpstr>vraiment</vt:lpstr>
      <vt:lpstr></vt:lpstr>
      <vt:lpstr>La famille  -ment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15</cp:revision>
  <dcterms:created xsi:type="dcterms:W3CDTF">2016-08-21T18:21:45Z</dcterms:created>
  <dcterms:modified xsi:type="dcterms:W3CDTF">2018-11-03T17:07:29Z</dcterms:modified>
</cp:coreProperties>
</file>