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0497-33F8-49B1-A5EF-24E4A1C5A80C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6E682-A3E9-4594-A531-259618AD9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37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42D8-2C91-486A-93F2-42133A382DDC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DEF7-9C78-4B51-B394-2A5A4237CF25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7689-C6A1-44F1-86E5-E1CC742D162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C6B9-3400-484A-B75B-A250102D4208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1725-AEA5-4D98-888F-F280AC9B6F16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1B7F-B3A0-463F-87B8-20DF5AD47621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09CD-DBDF-48F5-B957-7FA2B42A4681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358-9C79-4A5C-82A9-CC0D24AC69F3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9CBF-8084-4721-8EB2-F131C47F6E31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1B57-53E9-4368-92BA-B1EFAAD94C25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6C53-1AAE-4A12-BDA0-CFC7C0083F98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4C0E37-1B20-4046-8A40-4F5BB64660BA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8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2000" dirty="0" smtClean="0">
                <a:solidFill>
                  <a:srgbClr val="0070C0"/>
                </a:solidFill>
              </a:rPr>
              <a:t>La famille</a:t>
            </a:r>
            <a:br>
              <a:rPr lang="fr-FR" sz="12000" dirty="0" smtClean="0">
                <a:solidFill>
                  <a:srgbClr val="0070C0"/>
                </a:solidFill>
              </a:rPr>
            </a:br>
            <a:r>
              <a:rPr lang="fr-FR" sz="12000" dirty="0" smtClean="0">
                <a:solidFill>
                  <a:srgbClr val="0070C0"/>
                </a:solidFill>
              </a:rPr>
              <a:t> </a:t>
            </a:r>
            <a:r>
              <a:rPr lang="fr-FR" sz="17300" b="1" dirty="0" smtClean="0">
                <a:solidFill>
                  <a:srgbClr val="0070C0"/>
                </a:solidFill>
              </a:rPr>
              <a:t>- </a:t>
            </a:r>
            <a:r>
              <a:rPr lang="fr-FR" sz="17300" b="1" dirty="0" err="1" smtClean="0">
                <a:solidFill>
                  <a:srgbClr val="0070C0"/>
                </a:solidFill>
              </a:rPr>
              <a:t>qu</a:t>
            </a:r>
            <a:r>
              <a:rPr lang="fr-FR" sz="17300" b="1" dirty="0" smtClean="0">
                <a:solidFill>
                  <a:srgbClr val="0070C0"/>
                </a:solidFill>
              </a:rPr>
              <a:t> -</a:t>
            </a:r>
            <a:endParaRPr lang="fr-FR" sz="173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3000" dirty="0" smtClean="0">
                <a:solidFill>
                  <a:srgbClr val="0070C0"/>
                </a:solidFill>
              </a:rPr>
              <a:t>Est-ce que</a:t>
            </a:r>
            <a:endParaRPr lang="fr-FR" sz="130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0000" dirty="0" smtClean="0">
                <a:solidFill>
                  <a:srgbClr val="0070C0"/>
                </a:solidFill>
              </a:rPr>
              <a:t>Qu’est-ce que</a:t>
            </a:r>
            <a:endParaRPr lang="fr-FR" sz="1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7000" dirty="0" smtClean="0">
                <a:solidFill>
                  <a:srgbClr val="0070C0"/>
                </a:solidFill>
              </a:rPr>
              <a:t>presque</a:t>
            </a:r>
            <a:endParaRPr lang="fr-FR" sz="17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6187016"/>
          </a:xfrm>
        </p:spPr>
        <p:txBody>
          <a:bodyPr>
            <a:noAutofit/>
          </a:bodyPr>
          <a:lstStyle/>
          <a:p>
            <a:r>
              <a:rPr lang="fr-FR" sz="15000" dirty="0" smtClean="0">
                <a:solidFill>
                  <a:srgbClr val="0070C0"/>
                </a:solidFill>
              </a:rPr>
              <a:t>lorsque</a:t>
            </a:r>
            <a:endParaRPr lang="fr-FR" sz="15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22135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12040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38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Vagues</vt:lpstr>
      <vt:lpstr>Orthographe</vt:lpstr>
      <vt:lpstr>Est-ce que</vt:lpstr>
      <vt:lpstr></vt:lpstr>
      <vt:lpstr>Qu’est-ce que</vt:lpstr>
      <vt:lpstr></vt:lpstr>
      <vt:lpstr>presque</vt:lpstr>
      <vt:lpstr></vt:lpstr>
      <vt:lpstr>lorsque</vt:lpstr>
      <vt:lpstr></vt:lpstr>
      <vt:lpstr>La famille  - qu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7</cp:revision>
  <dcterms:created xsi:type="dcterms:W3CDTF">2016-08-21T18:21:45Z</dcterms:created>
  <dcterms:modified xsi:type="dcterms:W3CDTF">2018-11-03T16:57:10Z</dcterms:modified>
</cp:coreProperties>
</file>