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5" r:id="rId3"/>
    <p:sldId id="262" r:id="rId4"/>
    <p:sldId id="257" r:id="rId5"/>
    <p:sldId id="258" r:id="rId6"/>
    <p:sldId id="259" r:id="rId7"/>
    <p:sldId id="260" r:id="rId8"/>
    <p:sldId id="261" r:id="rId9"/>
    <p:sldId id="266" r:id="rId10"/>
    <p:sldId id="267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7C2FB7-23EE-4F19-AE93-68EBA28D8FEC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7BC3A9-755F-4E46-BFE6-A43B68863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3425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A77E-0007-417B-8D91-7A526393498B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C6B6-AC85-4299-AB55-92EDC03EF1BB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0352-1136-4B9A-B6E3-D18CE1105F6C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5DE4-AAE2-4578-8788-BBEF46100F11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37F5-F07B-43F0-A10F-DBD6DC1EBEA1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8DDF-018A-4D55-8376-AE05450EF79B}" type="datetime1">
              <a:rPr lang="fr-FR" smtClean="0"/>
              <a:t>03/11/2018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FF100-C03E-4D0C-A6E5-4F1E0908E935}" type="datetime1">
              <a:rPr lang="fr-FR" smtClean="0"/>
              <a:t>03/11/2018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A575-F680-44D2-92EE-3FB17F6676AC}" type="datetime1">
              <a:rPr lang="fr-FR" smtClean="0"/>
              <a:t>03/11/2018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A8FE-7226-44B6-8128-7E952E42A1E3}" type="datetime1">
              <a:rPr lang="fr-FR" smtClean="0"/>
              <a:t>03/11/2018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115D-8F62-4529-991D-9794898585CE}" type="datetime1">
              <a:rPr lang="fr-FR" smtClean="0"/>
              <a:t>03/11/2018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D49F8-7682-4022-956C-C3B44F89C34E}" type="datetime1">
              <a:rPr lang="fr-FR" smtClean="0"/>
              <a:t>03/11/2018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AE4BF8B-36B9-4389-8BB0-00BA6C3CA5C7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>
            <a:normAutofit/>
          </a:bodyPr>
          <a:lstStyle/>
          <a:p>
            <a:r>
              <a:rPr lang="fr-FR" sz="8000" dirty="0" smtClean="0">
                <a:latin typeface="KG Second Chances Sketch" panose="02000000000000000000" pitchFamily="2" charset="0"/>
              </a:rPr>
              <a:t>Orthographe</a:t>
            </a:r>
            <a:endParaRPr lang="fr-FR" sz="8000" dirty="0">
              <a:latin typeface="KG Second Chances Sketch" panose="02000000000000000000" pitchFamily="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6400800" cy="1752600"/>
          </a:xfrm>
        </p:spPr>
        <p:txBody>
          <a:bodyPr>
            <a:noAutofit/>
          </a:bodyPr>
          <a:lstStyle/>
          <a:p>
            <a:r>
              <a:rPr lang="fr-FR" sz="4500" dirty="0" smtClean="0">
                <a:solidFill>
                  <a:srgbClr val="0070C0"/>
                </a:solidFill>
                <a:latin typeface="Janda Closer To Free" panose="02000503000000020003" pitchFamily="2" charset="0"/>
              </a:rPr>
              <a:t>Les mots invariables </a:t>
            </a:r>
          </a:p>
          <a:p>
            <a:endParaRPr lang="fr-FR" sz="4500" dirty="0">
              <a:solidFill>
                <a:srgbClr val="0070C0"/>
              </a:solidFill>
              <a:latin typeface="Janda Closer To Free" panose="02000503000000020003" pitchFamily="2" charset="0"/>
            </a:endParaRPr>
          </a:p>
          <a:p>
            <a:r>
              <a:rPr lang="fr-FR" sz="4500" dirty="0" smtClean="0">
                <a:solidFill>
                  <a:srgbClr val="0070C0"/>
                </a:solidFill>
                <a:latin typeface="Janda Closer To Free" panose="02000503000000020003" pitchFamily="2" charset="0"/>
              </a:rPr>
              <a:t>Semaine 9</a:t>
            </a:r>
            <a:endParaRPr lang="fr-FR" sz="4500" dirty="0">
              <a:solidFill>
                <a:srgbClr val="0070C0"/>
              </a:solidFill>
              <a:latin typeface="Janda Closer To Free" panose="02000503000000020003" pitchFamily="2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128413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5970992"/>
          </a:xfrm>
        </p:spPr>
        <p:txBody>
          <a:bodyPr>
            <a:noAutofit/>
          </a:bodyPr>
          <a:lstStyle/>
          <a:p>
            <a:r>
              <a:rPr lang="fr-FR" sz="12000" dirty="0" smtClean="0">
                <a:solidFill>
                  <a:srgbClr val="0070C0"/>
                </a:solidFill>
              </a:rPr>
              <a:t>La famille</a:t>
            </a:r>
            <a:br>
              <a:rPr lang="fr-FR" sz="12000" dirty="0" smtClean="0">
                <a:solidFill>
                  <a:srgbClr val="0070C0"/>
                </a:solidFill>
              </a:rPr>
            </a:br>
            <a:r>
              <a:rPr lang="fr-FR" sz="12000" dirty="0" smtClean="0">
                <a:solidFill>
                  <a:srgbClr val="0070C0"/>
                </a:solidFill>
              </a:rPr>
              <a:t> </a:t>
            </a:r>
            <a:r>
              <a:rPr lang="fr-FR" sz="17300" b="1" dirty="0" smtClean="0">
                <a:solidFill>
                  <a:srgbClr val="0070C0"/>
                </a:solidFill>
              </a:rPr>
              <a:t>- </a:t>
            </a:r>
            <a:r>
              <a:rPr lang="fr-FR" sz="17300" b="1" dirty="0" err="1" smtClean="0">
                <a:solidFill>
                  <a:srgbClr val="0070C0"/>
                </a:solidFill>
              </a:rPr>
              <a:t>qu</a:t>
            </a:r>
            <a:r>
              <a:rPr lang="fr-FR" sz="17300" b="1" dirty="0" smtClean="0">
                <a:solidFill>
                  <a:srgbClr val="0070C0"/>
                </a:solidFill>
              </a:rPr>
              <a:t> -</a:t>
            </a:r>
            <a:endParaRPr lang="fr-FR" sz="17300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46282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898984"/>
          </a:xfrm>
        </p:spPr>
        <p:txBody>
          <a:bodyPr>
            <a:noAutofit/>
          </a:bodyPr>
          <a:lstStyle/>
          <a:p>
            <a:r>
              <a:rPr lang="fr-FR" sz="11000" dirty="0" smtClean="0">
                <a:solidFill>
                  <a:srgbClr val="0070C0"/>
                </a:solidFill>
              </a:rPr>
              <a:t>Quelquefois</a:t>
            </a:r>
            <a:endParaRPr lang="fr-FR" sz="110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57409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5610952"/>
          </a:xfrm>
        </p:spPr>
        <p:txBody>
          <a:bodyPr>
            <a:noAutofit/>
          </a:bodyPr>
          <a:lstStyle/>
          <a:p>
            <a:r>
              <a:rPr lang="fr-FR" sz="40000" dirty="0" smtClean="0">
                <a:solidFill>
                  <a:srgbClr val="0070C0"/>
                </a:solidFill>
                <a:sym typeface="Wingdings"/>
              </a:rPr>
              <a:t></a:t>
            </a:r>
            <a:endParaRPr lang="fr-FR" sz="400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65326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970992"/>
          </a:xfrm>
        </p:spPr>
        <p:txBody>
          <a:bodyPr>
            <a:noAutofit/>
          </a:bodyPr>
          <a:lstStyle/>
          <a:p>
            <a:r>
              <a:rPr lang="fr-FR" sz="13000" dirty="0" smtClean="0">
                <a:solidFill>
                  <a:srgbClr val="0070C0"/>
                </a:solidFill>
              </a:rPr>
              <a:t>Quelqu’un</a:t>
            </a:r>
            <a:endParaRPr lang="fr-FR" sz="13000" dirty="0">
              <a:solidFill>
                <a:srgbClr val="0070C0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4433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5682960"/>
          </a:xfrm>
        </p:spPr>
        <p:txBody>
          <a:bodyPr>
            <a:noAutofit/>
          </a:bodyPr>
          <a:lstStyle/>
          <a:p>
            <a:r>
              <a:rPr lang="fr-FR" sz="40000" dirty="0">
                <a:solidFill>
                  <a:srgbClr val="0070C0"/>
                </a:solidFill>
                <a:sym typeface="Wingdings"/>
              </a:rPr>
              <a:t></a:t>
            </a:r>
            <a:endParaRPr lang="fr-FR" sz="400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0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970992"/>
          </a:xfrm>
        </p:spPr>
        <p:txBody>
          <a:bodyPr>
            <a:noAutofit/>
          </a:bodyPr>
          <a:lstStyle/>
          <a:p>
            <a:r>
              <a:rPr lang="fr-FR" sz="10000" dirty="0" smtClean="0">
                <a:solidFill>
                  <a:srgbClr val="0070C0"/>
                </a:solidFill>
              </a:rPr>
              <a:t>Quelques-uns</a:t>
            </a:r>
            <a:endParaRPr lang="fr-FR" sz="100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66599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826976"/>
          </a:xfrm>
        </p:spPr>
        <p:txBody>
          <a:bodyPr>
            <a:noAutofit/>
          </a:bodyPr>
          <a:lstStyle/>
          <a:p>
            <a:r>
              <a:rPr lang="fr-FR" sz="40000" dirty="0">
                <a:solidFill>
                  <a:srgbClr val="0070C0"/>
                </a:solidFill>
                <a:sym typeface="Wingdings"/>
              </a:rPr>
              <a:t></a:t>
            </a:r>
            <a:endParaRPr lang="fr-FR" sz="400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205045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898984"/>
          </a:xfrm>
        </p:spPr>
        <p:txBody>
          <a:bodyPr>
            <a:noAutofit/>
          </a:bodyPr>
          <a:lstStyle/>
          <a:p>
            <a:r>
              <a:rPr lang="fr-FR" sz="10000" dirty="0" smtClean="0">
                <a:solidFill>
                  <a:srgbClr val="0070C0"/>
                </a:solidFill>
              </a:rPr>
              <a:t>Quelques-unes</a:t>
            </a:r>
            <a:endParaRPr lang="fr-FR" sz="100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4282319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363272" cy="5754968"/>
          </a:xfrm>
        </p:spPr>
        <p:txBody>
          <a:bodyPr>
            <a:noAutofit/>
          </a:bodyPr>
          <a:lstStyle/>
          <a:p>
            <a:r>
              <a:rPr lang="fr-FR" sz="40000" dirty="0">
                <a:solidFill>
                  <a:srgbClr val="0070C0"/>
                </a:solidFill>
                <a:sym typeface="Wingdings"/>
              </a:rPr>
              <a:t></a:t>
            </a:r>
            <a:endParaRPr lang="fr-FR" sz="400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161995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</TotalTime>
  <Words>36</Words>
  <Application>Microsoft Office PowerPoint</Application>
  <PresentationFormat>Affichage à l'écran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Vagues</vt:lpstr>
      <vt:lpstr>Orthographe</vt:lpstr>
      <vt:lpstr>Quelquefois</vt:lpstr>
      <vt:lpstr></vt:lpstr>
      <vt:lpstr>Quelqu’un</vt:lpstr>
      <vt:lpstr></vt:lpstr>
      <vt:lpstr>Quelques-uns</vt:lpstr>
      <vt:lpstr></vt:lpstr>
      <vt:lpstr>Quelques-unes</vt:lpstr>
      <vt:lpstr></vt:lpstr>
      <vt:lpstr>La famille  - qu -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Orthographe</dc:title>
  <dc:creator>Caroline</dc:creator>
  <cp:lastModifiedBy>Caroline</cp:lastModifiedBy>
  <cp:revision>8</cp:revision>
  <dcterms:created xsi:type="dcterms:W3CDTF">2016-08-21T18:21:45Z</dcterms:created>
  <dcterms:modified xsi:type="dcterms:W3CDTF">2018-11-03T16:57:40Z</dcterms:modified>
</cp:coreProperties>
</file>